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6"/>
  </p:notesMasterIdLst>
  <p:sldIdLst>
    <p:sldId id="265" r:id="rId5"/>
  </p:sldIdLst>
  <p:sldSz cx="7616825"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rrano, Sasha" initials="SS" lastIdx="8" clrIdx="0">
    <p:extLst>
      <p:ext uri="{19B8F6BF-5375-455C-9EA6-DF929625EA0E}">
        <p15:presenceInfo xmlns:p15="http://schemas.microsoft.com/office/powerpoint/2012/main" userId="S::sasha.serrano@edelman.com::9041fcf5-7d4b-4cbf-9038-f6afe73f13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38A7"/>
    <a:srgbClr val="00BFC1"/>
    <a:srgbClr val="F1F4F2"/>
    <a:srgbClr val="3827C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CA2F63-FB35-4ED3-80AC-232F94C4EA4F}" v="6" dt="2021-06-18T19:47:15.626"/>
    <p1510:client id="{3E22F9E0-5907-4074-9C6B-AEBFBA57B017}" v="8" dt="2021-06-18T19:47:54.211"/>
    <p1510:client id="{E00047E7-B2C7-2058-71C0-64C331AE54D8}" v="13" dt="2021-06-18T20:09:01.0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s, Dora" userId="S::dora.williams@edelman.com::ffd13704-bafa-4ad2-b190-92a89e59990a" providerId="AD" clId="Web-{3E22F9E0-5907-4074-9C6B-AEBFBA57B017}"/>
    <pc:docChg chg="modSld">
      <pc:chgData name="Williams, Dora" userId="S::dora.williams@edelman.com::ffd13704-bafa-4ad2-b190-92a89e59990a" providerId="AD" clId="Web-{3E22F9E0-5907-4074-9C6B-AEBFBA57B017}" dt="2021-06-18T19:47:49.461" v="2" actId="20577"/>
      <pc:docMkLst>
        <pc:docMk/>
      </pc:docMkLst>
      <pc:sldChg chg="modSp">
        <pc:chgData name="Williams, Dora" userId="S::dora.williams@edelman.com::ffd13704-bafa-4ad2-b190-92a89e59990a" providerId="AD" clId="Web-{3E22F9E0-5907-4074-9C6B-AEBFBA57B017}" dt="2021-06-18T19:47:49.461" v="2" actId="20577"/>
        <pc:sldMkLst>
          <pc:docMk/>
          <pc:sldMk cId="2412027591" sldId="265"/>
        </pc:sldMkLst>
        <pc:spChg chg="mod">
          <ac:chgData name="Williams, Dora" userId="S::dora.williams@edelman.com::ffd13704-bafa-4ad2-b190-92a89e59990a" providerId="AD" clId="Web-{3E22F9E0-5907-4074-9C6B-AEBFBA57B017}" dt="2021-06-18T19:47:49.461" v="2" actId="20577"/>
          <ac:spMkLst>
            <pc:docMk/>
            <pc:sldMk cId="2412027591" sldId="265"/>
            <ac:spMk id="29" creationId="{C414AC72-FC6A-9044-B506-F916649518AD}"/>
          </ac:spMkLst>
        </pc:spChg>
      </pc:sldChg>
    </pc:docChg>
  </pc:docChgLst>
  <pc:docChgLst>
    <pc:chgData name="Williams, Dora" userId="S::dora.williams@edelman.com::ffd13704-bafa-4ad2-b190-92a89e59990a" providerId="AD" clId="Web-{2DCA2F63-FB35-4ED3-80AC-232F94C4EA4F}"/>
    <pc:docChg chg="modSld">
      <pc:chgData name="Williams, Dora" userId="S::dora.williams@edelman.com::ffd13704-bafa-4ad2-b190-92a89e59990a" providerId="AD" clId="Web-{2DCA2F63-FB35-4ED3-80AC-232F94C4EA4F}" dt="2021-06-18T19:47:15.626" v="2" actId="20577"/>
      <pc:docMkLst>
        <pc:docMk/>
      </pc:docMkLst>
      <pc:sldChg chg="modSp">
        <pc:chgData name="Williams, Dora" userId="S::dora.williams@edelman.com::ffd13704-bafa-4ad2-b190-92a89e59990a" providerId="AD" clId="Web-{2DCA2F63-FB35-4ED3-80AC-232F94C4EA4F}" dt="2021-06-18T19:47:15.626" v="2" actId="20577"/>
        <pc:sldMkLst>
          <pc:docMk/>
          <pc:sldMk cId="2412027591" sldId="265"/>
        </pc:sldMkLst>
        <pc:spChg chg="mod">
          <ac:chgData name="Williams, Dora" userId="S::dora.williams@edelman.com::ffd13704-bafa-4ad2-b190-92a89e59990a" providerId="AD" clId="Web-{2DCA2F63-FB35-4ED3-80AC-232F94C4EA4F}" dt="2021-06-18T19:47:15.626" v="2" actId="20577"/>
          <ac:spMkLst>
            <pc:docMk/>
            <pc:sldMk cId="2412027591" sldId="265"/>
            <ac:spMk id="29" creationId="{C414AC72-FC6A-9044-B506-F916649518AD}"/>
          </ac:spMkLst>
        </pc:spChg>
      </pc:sldChg>
    </pc:docChg>
  </pc:docChgLst>
  <pc:docChgLst>
    <pc:chgData name="Williams, Dora" userId="S::dora.williams@edelman.com::ffd13704-bafa-4ad2-b190-92a89e59990a" providerId="AD" clId="Web-{E00047E7-B2C7-2058-71C0-64C331AE54D8}"/>
    <pc:docChg chg="modSld">
      <pc:chgData name="Williams, Dora" userId="S::dora.williams@edelman.com::ffd13704-bafa-4ad2-b190-92a89e59990a" providerId="AD" clId="Web-{E00047E7-B2C7-2058-71C0-64C331AE54D8}" dt="2021-06-18T20:09:01.065" v="8" actId="20577"/>
      <pc:docMkLst>
        <pc:docMk/>
      </pc:docMkLst>
      <pc:sldChg chg="modSp">
        <pc:chgData name="Williams, Dora" userId="S::dora.williams@edelman.com::ffd13704-bafa-4ad2-b190-92a89e59990a" providerId="AD" clId="Web-{E00047E7-B2C7-2058-71C0-64C331AE54D8}" dt="2021-06-18T20:09:01.065" v="8" actId="20577"/>
        <pc:sldMkLst>
          <pc:docMk/>
          <pc:sldMk cId="2412027591" sldId="265"/>
        </pc:sldMkLst>
        <pc:spChg chg="mod">
          <ac:chgData name="Williams, Dora" userId="S::dora.williams@edelman.com::ffd13704-bafa-4ad2-b190-92a89e59990a" providerId="AD" clId="Web-{E00047E7-B2C7-2058-71C0-64C331AE54D8}" dt="2021-06-18T20:09:01.065" v="8" actId="20577"/>
          <ac:spMkLst>
            <pc:docMk/>
            <pc:sldMk cId="2412027591" sldId="265"/>
            <ac:spMk id="29" creationId="{C414AC72-FC6A-9044-B506-F916649518A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751670-61C3-8144-A176-7CFD0B644A59}" type="datetimeFigureOut">
              <a:rPr lang="en-US" smtClean="0"/>
              <a:t>6/18/2021</a:t>
            </a:fld>
            <a:endParaRPr lang="en-US"/>
          </a:p>
        </p:txBody>
      </p:sp>
      <p:sp>
        <p:nvSpPr>
          <p:cNvPr id="4" name="Slide Image Placeholder 3"/>
          <p:cNvSpPr>
            <a:spLocks noGrp="1" noRot="1" noChangeAspect="1"/>
          </p:cNvSpPr>
          <p:nvPr>
            <p:ph type="sldImg" idx="2"/>
          </p:nvPr>
        </p:nvSpPr>
        <p:spPr>
          <a:xfrm>
            <a:off x="2571750" y="1143000"/>
            <a:ext cx="17145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3AA880-25C9-B24E-8AE1-289C6D4CFA65}" type="slidenum">
              <a:rPr lang="en-US" smtClean="0"/>
              <a:t>‹#›</a:t>
            </a:fld>
            <a:endParaRPr lang="en-US"/>
          </a:p>
        </p:txBody>
      </p:sp>
    </p:spTree>
    <p:extLst>
      <p:ext uri="{BB962C8B-B14F-4D97-AF65-F5344CB8AC3E}">
        <p14:creationId xmlns:p14="http://schemas.microsoft.com/office/powerpoint/2010/main" val="1439956613"/>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03AA880-25C9-B24E-8AE1-289C6D4CFA65}" type="slidenum">
              <a:rPr lang="en-US" smtClean="0"/>
              <a:t>1</a:t>
            </a:fld>
            <a:endParaRPr lang="en-US"/>
          </a:p>
        </p:txBody>
      </p:sp>
    </p:spTree>
    <p:extLst>
      <p:ext uri="{BB962C8B-B14F-4D97-AF65-F5344CB8AC3E}">
        <p14:creationId xmlns:p14="http://schemas.microsoft.com/office/powerpoint/2010/main" val="2629440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1262" y="2244726"/>
            <a:ext cx="6474301" cy="4775200"/>
          </a:xfrm>
        </p:spPr>
        <p:txBody>
          <a:bodyPr anchor="b"/>
          <a:lstStyle>
            <a:lvl1pPr algn="ctr">
              <a:defRPr sz="4998"/>
            </a:lvl1pPr>
          </a:lstStyle>
          <a:p>
            <a:r>
              <a:rPr lang="en-US"/>
              <a:t>Click to edit Master title style</a:t>
            </a:r>
          </a:p>
        </p:txBody>
      </p:sp>
      <p:sp>
        <p:nvSpPr>
          <p:cNvPr id="3" name="Subtitle 2"/>
          <p:cNvSpPr>
            <a:spLocks noGrp="1"/>
          </p:cNvSpPr>
          <p:nvPr>
            <p:ph type="subTitle" idx="1"/>
          </p:nvPr>
        </p:nvSpPr>
        <p:spPr>
          <a:xfrm>
            <a:off x="952103" y="7204076"/>
            <a:ext cx="5712619" cy="3311524"/>
          </a:xfrm>
        </p:spPr>
        <p:txBody>
          <a:bodyPr/>
          <a:lstStyle>
            <a:lvl1pPr marL="0" indent="0" algn="ctr">
              <a:buNone/>
              <a:defRPr sz="1999"/>
            </a:lvl1pPr>
            <a:lvl2pPr marL="380848" indent="0" algn="ctr">
              <a:buNone/>
              <a:defRPr sz="1666"/>
            </a:lvl2pPr>
            <a:lvl3pPr marL="761695" indent="0" algn="ctr">
              <a:buNone/>
              <a:defRPr sz="1499"/>
            </a:lvl3pPr>
            <a:lvl4pPr marL="1142543" indent="0" algn="ctr">
              <a:buNone/>
              <a:defRPr sz="1333"/>
            </a:lvl4pPr>
            <a:lvl5pPr marL="1523390" indent="0" algn="ctr">
              <a:buNone/>
              <a:defRPr sz="1333"/>
            </a:lvl5pPr>
            <a:lvl6pPr marL="1904238" indent="0" algn="ctr">
              <a:buNone/>
              <a:defRPr sz="1333"/>
            </a:lvl6pPr>
            <a:lvl7pPr marL="2285086" indent="0" algn="ctr">
              <a:buNone/>
              <a:defRPr sz="1333"/>
            </a:lvl7pPr>
            <a:lvl8pPr marL="2665933" indent="0" algn="ctr">
              <a:buNone/>
              <a:defRPr sz="1333"/>
            </a:lvl8pPr>
            <a:lvl9pPr marL="3046781" indent="0" algn="ctr">
              <a:buNone/>
              <a:defRPr sz="1333"/>
            </a:lvl9pPr>
          </a:lstStyle>
          <a:p>
            <a:r>
              <a:rPr lang="en-US"/>
              <a:t>Click to edit Master subtitle style</a:t>
            </a:r>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075685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331932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50791" y="730250"/>
            <a:ext cx="1642378" cy="1162367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23657" y="730250"/>
            <a:ext cx="4831923"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9341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853230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9690" y="3419479"/>
            <a:ext cx="6569512" cy="5705474"/>
          </a:xfrm>
        </p:spPr>
        <p:txBody>
          <a:bodyPr anchor="b"/>
          <a:lstStyle>
            <a:lvl1pPr>
              <a:defRPr sz="4998"/>
            </a:lvl1pPr>
          </a:lstStyle>
          <a:p>
            <a:r>
              <a:rPr lang="en-US"/>
              <a:t>Click to edit Master title style</a:t>
            </a:r>
          </a:p>
        </p:txBody>
      </p:sp>
      <p:sp>
        <p:nvSpPr>
          <p:cNvPr id="3" name="Text Placeholder 2"/>
          <p:cNvSpPr>
            <a:spLocks noGrp="1"/>
          </p:cNvSpPr>
          <p:nvPr>
            <p:ph type="body" idx="1"/>
          </p:nvPr>
        </p:nvSpPr>
        <p:spPr>
          <a:xfrm>
            <a:off x="519690" y="9178929"/>
            <a:ext cx="6569512" cy="3000374"/>
          </a:xfrm>
        </p:spPr>
        <p:txBody>
          <a:bodyPr/>
          <a:lstStyle>
            <a:lvl1pPr marL="0" indent="0">
              <a:buNone/>
              <a:defRPr sz="1999">
                <a:solidFill>
                  <a:schemeClr val="tx1"/>
                </a:solidFill>
              </a:defRPr>
            </a:lvl1pPr>
            <a:lvl2pPr marL="380848" indent="0">
              <a:buNone/>
              <a:defRPr sz="1666">
                <a:solidFill>
                  <a:schemeClr val="tx1">
                    <a:tint val="75000"/>
                  </a:schemeClr>
                </a:solidFill>
              </a:defRPr>
            </a:lvl2pPr>
            <a:lvl3pPr marL="761695" indent="0">
              <a:buNone/>
              <a:defRPr sz="1499">
                <a:solidFill>
                  <a:schemeClr val="tx1">
                    <a:tint val="75000"/>
                  </a:schemeClr>
                </a:solidFill>
              </a:defRPr>
            </a:lvl3pPr>
            <a:lvl4pPr marL="1142543" indent="0">
              <a:buNone/>
              <a:defRPr sz="1333">
                <a:solidFill>
                  <a:schemeClr val="tx1">
                    <a:tint val="75000"/>
                  </a:schemeClr>
                </a:solidFill>
              </a:defRPr>
            </a:lvl4pPr>
            <a:lvl5pPr marL="1523390" indent="0">
              <a:buNone/>
              <a:defRPr sz="1333">
                <a:solidFill>
                  <a:schemeClr val="tx1">
                    <a:tint val="75000"/>
                  </a:schemeClr>
                </a:solidFill>
              </a:defRPr>
            </a:lvl5pPr>
            <a:lvl6pPr marL="1904238" indent="0">
              <a:buNone/>
              <a:defRPr sz="1333">
                <a:solidFill>
                  <a:schemeClr val="tx1">
                    <a:tint val="75000"/>
                  </a:schemeClr>
                </a:solidFill>
              </a:defRPr>
            </a:lvl6pPr>
            <a:lvl7pPr marL="2285086" indent="0">
              <a:buNone/>
              <a:defRPr sz="1333">
                <a:solidFill>
                  <a:schemeClr val="tx1">
                    <a:tint val="75000"/>
                  </a:schemeClr>
                </a:solidFill>
              </a:defRPr>
            </a:lvl7pPr>
            <a:lvl8pPr marL="2665933" indent="0">
              <a:buNone/>
              <a:defRPr sz="1333">
                <a:solidFill>
                  <a:schemeClr val="tx1">
                    <a:tint val="75000"/>
                  </a:schemeClr>
                </a:solidFill>
              </a:defRPr>
            </a:lvl8pPr>
            <a:lvl9pPr marL="3046781" indent="0">
              <a:buNone/>
              <a:defRPr sz="13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371259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23657" y="3651250"/>
            <a:ext cx="3237151"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856017" y="3651250"/>
            <a:ext cx="3237151"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1E06638-5A3D-9343-8AA1-1434499CE83D}" type="datetimeFigureOut">
              <a:rPr lang="en-RE" smtClean="0"/>
              <a:t>06/18/2021</a:t>
            </a:fld>
            <a:endParaRPr lang="en-RE"/>
          </a:p>
        </p:txBody>
      </p:sp>
      <p:sp>
        <p:nvSpPr>
          <p:cNvPr id="6" name="Footer Placeholder 5"/>
          <p:cNvSpPr>
            <a:spLocks noGrp="1"/>
          </p:cNvSpPr>
          <p:nvPr>
            <p:ph type="ftr" sz="quarter" idx="11"/>
          </p:nvPr>
        </p:nvSpPr>
        <p:spPr/>
        <p:txBody>
          <a:bodyPr/>
          <a:lstStyle/>
          <a:p>
            <a:endParaRPr lang="en-RE"/>
          </a:p>
        </p:txBody>
      </p:sp>
      <p:sp>
        <p:nvSpPr>
          <p:cNvPr id="7" name="Slide Number Placeholder 6"/>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3309412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4649" y="730253"/>
            <a:ext cx="6569512" cy="2651126"/>
          </a:xfrm>
        </p:spPr>
        <p:txBody>
          <a:bodyPr/>
          <a:lstStyle/>
          <a:p>
            <a:r>
              <a:rPr lang="en-US"/>
              <a:t>Click to edit Master title style</a:t>
            </a:r>
          </a:p>
        </p:txBody>
      </p:sp>
      <p:sp>
        <p:nvSpPr>
          <p:cNvPr id="3" name="Text Placeholder 2"/>
          <p:cNvSpPr>
            <a:spLocks noGrp="1"/>
          </p:cNvSpPr>
          <p:nvPr>
            <p:ph type="body" idx="1"/>
          </p:nvPr>
        </p:nvSpPr>
        <p:spPr>
          <a:xfrm>
            <a:off x="524650" y="3362326"/>
            <a:ext cx="3222273" cy="1647824"/>
          </a:xfrm>
        </p:spPr>
        <p:txBody>
          <a:bodyPr anchor="b"/>
          <a:lstStyle>
            <a:lvl1pPr marL="0" indent="0">
              <a:buNone/>
              <a:defRPr sz="1999" b="1"/>
            </a:lvl1pPr>
            <a:lvl2pPr marL="380848" indent="0">
              <a:buNone/>
              <a:defRPr sz="1666" b="1"/>
            </a:lvl2pPr>
            <a:lvl3pPr marL="761695" indent="0">
              <a:buNone/>
              <a:defRPr sz="1499" b="1"/>
            </a:lvl3pPr>
            <a:lvl4pPr marL="1142543" indent="0">
              <a:buNone/>
              <a:defRPr sz="1333" b="1"/>
            </a:lvl4pPr>
            <a:lvl5pPr marL="1523390" indent="0">
              <a:buNone/>
              <a:defRPr sz="1333" b="1"/>
            </a:lvl5pPr>
            <a:lvl6pPr marL="1904238" indent="0">
              <a:buNone/>
              <a:defRPr sz="1333" b="1"/>
            </a:lvl6pPr>
            <a:lvl7pPr marL="2285086" indent="0">
              <a:buNone/>
              <a:defRPr sz="1333" b="1"/>
            </a:lvl7pPr>
            <a:lvl8pPr marL="2665933" indent="0">
              <a:buNone/>
              <a:defRPr sz="1333" b="1"/>
            </a:lvl8pPr>
            <a:lvl9pPr marL="3046781" indent="0">
              <a:buNone/>
              <a:defRPr sz="1333" b="1"/>
            </a:lvl9pPr>
          </a:lstStyle>
          <a:p>
            <a:pPr lvl="0"/>
            <a:r>
              <a:rPr lang="en-US"/>
              <a:t>Click to edit Master text styles</a:t>
            </a:r>
          </a:p>
        </p:txBody>
      </p:sp>
      <p:sp>
        <p:nvSpPr>
          <p:cNvPr id="4" name="Content Placeholder 3"/>
          <p:cNvSpPr>
            <a:spLocks noGrp="1"/>
          </p:cNvSpPr>
          <p:nvPr>
            <p:ph sz="half" idx="2"/>
          </p:nvPr>
        </p:nvSpPr>
        <p:spPr>
          <a:xfrm>
            <a:off x="524650" y="5010150"/>
            <a:ext cx="3222273"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56018" y="3362326"/>
            <a:ext cx="3238143" cy="1647824"/>
          </a:xfrm>
        </p:spPr>
        <p:txBody>
          <a:bodyPr anchor="b"/>
          <a:lstStyle>
            <a:lvl1pPr marL="0" indent="0">
              <a:buNone/>
              <a:defRPr sz="1999" b="1"/>
            </a:lvl1pPr>
            <a:lvl2pPr marL="380848" indent="0">
              <a:buNone/>
              <a:defRPr sz="1666" b="1"/>
            </a:lvl2pPr>
            <a:lvl3pPr marL="761695" indent="0">
              <a:buNone/>
              <a:defRPr sz="1499" b="1"/>
            </a:lvl3pPr>
            <a:lvl4pPr marL="1142543" indent="0">
              <a:buNone/>
              <a:defRPr sz="1333" b="1"/>
            </a:lvl4pPr>
            <a:lvl5pPr marL="1523390" indent="0">
              <a:buNone/>
              <a:defRPr sz="1333" b="1"/>
            </a:lvl5pPr>
            <a:lvl6pPr marL="1904238" indent="0">
              <a:buNone/>
              <a:defRPr sz="1333" b="1"/>
            </a:lvl6pPr>
            <a:lvl7pPr marL="2285086" indent="0">
              <a:buNone/>
              <a:defRPr sz="1333" b="1"/>
            </a:lvl7pPr>
            <a:lvl8pPr marL="2665933" indent="0">
              <a:buNone/>
              <a:defRPr sz="1333" b="1"/>
            </a:lvl8pPr>
            <a:lvl9pPr marL="3046781" indent="0">
              <a:buNone/>
              <a:defRPr sz="1333" b="1"/>
            </a:lvl9pPr>
          </a:lstStyle>
          <a:p>
            <a:pPr lvl="0"/>
            <a:r>
              <a:rPr lang="en-US"/>
              <a:t>Click to edit Master text styles</a:t>
            </a:r>
          </a:p>
        </p:txBody>
      </p:sp>
      <p:sp>
        <p:nvSpPr>
          <p:cNvPr id="6" name="Content Placeholder 5"/>
          <p:cNvSpPr>
            <a:spLocks noGrp="1"/>
          </p:cNvSpPr>
          <p:nvPr>
            <p:ph sz="quarter" idx="4"/>
          </p:nvPr>
        </p:nvSpPr>
        <p:spPr>
          <a:xfrm>
            <a:off x="3856018" y="5010150"/>
            <a:ext cx="3238143"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E06638-5A3D-9343-8AA1-1434499CE83D}" type="datetimeFigureOut">
              <a:rPr lang="en-RE" smtClean="0"/>
              <a:t>06/18/2021</a:t>
            </a:fld>
            <a:endParaRPr lang="en-RE"/>
          </a:p>
        </p:txBody>
      </p:sp>
      <p:sp>
        <p:nvSpPr>
          <p:cNvPr id="8" name="Footer Placeholder 7"/>
          <p:cNvSpPr>
            <a:spLocks noGrp="1"/>
          </p:cNvSpPr>
          <p:nvPr>
            <p:ph type="ftr" sz="quarter" idx="11"/>
          </p:nvPr>
        </p:nvSpPr>
        <p:spPr/>
        <p:txBody>
          <a:bodyPr/>
          <a:lstStyle/>
          <a:p>
            <a:endParaRPr lang="en-RE"/>
          </a:p>
        </p:txBody>
      </p:sp>
      <p:sp>
        <p:nvSpPr>
          <p:cNvPr id="9" name="Slide Number Placeholder 8"/>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674090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1E06638-5A3D-9343-8AA1-1434499CE83D}" type="datetimeFigureOut">
              <a:rPr lang="en-RE" smtClean="0"/>
              <a:t>06/18/2021</a:t>
            </a:fld>
            <a:endParaRPr lang="en-RE"/>
          </a:p>
        </p:txBody>
      </p:sp>
      <p:sp>
        <p:nvSpPr>
          <p:cNvPr id="4" name="Footer Placeholder 3"/>
          <p:cNvSpPr>
            <a:spLocks noGrp="1"/>
          </p:cNvSpPr>
          <p:nvPr>
            <p:ph type="ftr" sz="quarter" idx="11"/>
          </p:nvPr>
        </p:nvSpPr>
        <p:spPr/>
        <p:txBody>
          <a:bodyPr/>
          <a:lstStyle/>
          <a:p>
            <a:endParaRPr lang="en-RE"/>
          </a:p>
        </p:txBody>
      </p:sp>
      <p:sp>
        <p:nvSpPr>
          <p:cNvPr id="5" name="Slide Number Placeholder 4"/>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3524301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E06638-5A3D-9343-8AA1-1434499CE83D}" type="datetimeFigureOut">
              <a:rPr lang="en-RE" smtClean="0"/>
              <a:t>06/18/2021</a:t>
            </a:fld>
            <a:endParaRPr lang="en-RE"/>
          </a:p>
        </p:txBody>
      </p:sp>
      <p:sp>
        <p:nvSpPr>
          <p:cNvPr id="3" name="Footer Placeholder 2"/>
          <p:cNvSpPr>
            <a:spLocks noGrp="1"/>
          </p:cNvSpPr>
          <p:nvPr>
            <p:ph type="ftr" sz="quarter" idx="11"/>
          </p:nvPr>
        </p:nvSpPr>
        <p:spPr/>
        <p:txBody>
          <a:bodyPr/>
          <a:lstStyle/>
          <a:p>
            <a:endParaRPr lang="en-RE"/>
          </a:p>
        </p:txBody>
      </p:sp>
      <p:sp>
        <p:nvSpPr>
          <p:cNvPr id="4" name="Slide Number Placeholder 3"/>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81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4649" y="914400"/>
            <a:ext cx="2456624" cy="3200400"/>
          </a:xfrm>
        </p:spPr>
        <p:txBody>
          <a:bodyPr anchor="b"/>
          <a:lstStyle>
            <a:lvl1pPr>
              <a:defRPr sz="2666"/>
            </a:lvl1pPr>
          </a:lstStyle>
          <a:p>
            <a:r>
              <a:rPr lang="en-US"/>
              <a:t>Click to edit Master title style</a:t>
            </a:r>
          </a:p>
        </p:txBody>
      </p:sp>
      <p:sp>
        <p:nvSpPr>
          <p:cNvPr id="3" name="Content Placeholder 2"/>
          <p:cNvSpPr>
            <a:spLocks noGrp="1"/>
          </p:cNvSpPr>
          <p:nvPr>
            <p:ph idx="1"/>
          </p:nvPr>
        </p:nvSpPr>
        <p:spPr>
          <a:xfrm>
            <a:off x="3238143" y="1974853"/>
            <a:ext cx="3856018" cy="9747250"/>
          </a:xfrm>
        </p:spPr>
        <p:txBody>
          <a:bodyPr/>
          <a:lstStyle>
            <a:lvl1pPr>
              <a:defRPr sz="2666"/>
            </a:lvl1pPr>
            <a:lvl2pPr>
              <a:defRPr sz="2332"/>
            </a:lvl2pPr>
            <a:lvl3pPr>
              <a:defRPr sz="1999"/>
            </a:lvl3pPr>
            <a:lvl4pPr>
              <a:defRPr sz="1666"/>
            </a:lvl4pPr>
            <a:lvl5pPr>
              <a:defRPr sz="1666"/>
            </a:lvl5pPr>
            <a:lvl6pPr>
              <a:defRPr sz="1666"/>
            </a:lvl6pPr>
            <a:lvl7pPr>
              <a:defRPr sz="1666"/>
            </a:lvl7pPr>
            <a:lvl8pPr>
              <a:defRPr sz="1666"/>
            </a:lvl8pPr>
            <a:lvl9pPr>
              <a:defRPr sz="16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24649" y="4114800"/>
            <a:ext cx="2456624" cy="7623176"/>
          </a:xfrm>
        </p:spPr>
        <p:txBody>
          <a:bodyPr/>
          <a:lstStyle>
            <a:lvl1pPr marL="0" indent="0">
              <a:buNone/>
              <a:defRPr sz="1333"/>
            </a:lvl1pPr>
            <a:lvl2pPr marL="380848" indent="0">
              <a:buNone/>
              <a:defRPr sz="1166"/>
            </a:lvl2pPr>
            <a:lvl3pPr marL="761695" indent="0">
              <a:buNone/>
              <a:defRPr sz="1000"/>
            </a:lvl3pPr>
            <a:lvl4pPr marL="1142543" indent="0">
              <a:buNone/>
              <a:defRPr sz="833"/>
            </a:lvl4pPr>
            <a:lvl5pPr marL="1523390" indent="0">
              <a:buNone/>
              <a:defRPr sz="833"/>
            </a:lvl5pPr>
            <a:lvl6pPr marL="1904238" indent="0">
              <a:buNone/>
              <a:defRPr sz="833"/>
            </a:lvl6pPr>
            <a:lvl7pPr marL="2285086" indent="0">
              <a:buNone/>
              <a:defRPr sz="833"/>
            </a:lvl7pPr>
            <a:lvl8pPr marL="2665933" indent="0">
              <a:buNone/>
              <a:defRPr sz="833"/>
            </a:lvl8pPr>
            <a:lvl9pPr marL="3046781"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61E06638-5A3D-9343-8AA1-1434499CE83D}" type="datetimeFigureOut">
              <a:rPr lang="en-RE" smtClean="0"/>
              <a:t>06/18/2021</a:t>
            </a:fld>
            <a:endParaRPr lang="en-RE"/>
          </a:p>
        </p:txBody>
      </p:sp>
      <p:sp>
        <p:nvSpPr>
          <p:cNvPr id="6" name="Footer Placeholder 5"/>
          <p:cNvSpPr>
            <a:spLocks noGrp="1"/>
          </p:cNvSpPr>
          <p:nvPr>
            <p:ph type="ftr" sz="quarter" idx="11"/>
          </p:nvPr>
        </p:nvSpPr>
        <p:spPr/>
        <p:txBody>
          <a:bodyPr/>
          <a:lstStyle/>
          <a:p>
            <a:endParaRPr lang="en-RE"/>
          </a:p>
        </p:txBody>
      </p:sp>
      <p:sp>
        <p:nvSpPr>
          <p:cNvPr id="7" name="Slide Number Placeholder 6"/>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113920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4649" y="914400"/>
            <a:ext cx="2456624" cy="3200400"/>
          </a:xfrm>
        </p:spPr>
        <p:txBody>
          <a:bodyPr anchor="b"/>
          <a:lstStyle>
            <a:lvl1pPr>
              <a:defRPr sz="2666"/>
            </a:lvl1pPr>
          </a:lstStyle>
          <a:p>
            <a:r>
              <a:rPr lang="en-US"/>
              <a:t>Click to edit Master title style</a:t>
            </a:r>
          </a:p>
        </p:txBody>
      </p:sp>
      <p:sp>
        <p:nvSpPr>
          <p:cNvPr id="3" name="Picture Placeholder 2"/>
          <p:cNvSpPr>
            <a:spLocks noGrp="1" noChangeAspect="1"/>
          </p:cNvSpPr>
          <p:nvPr>
            <p:ph type="pic" idx="1"/>
          </p:nvPr>
        </p:nvSpPr>
        <p:spPr>
          <a:xfrm>
            <a:off x="3238143" y="1974853"/>
            <a:ext cx="3856018" cy="9747250"/>
          </a:xfrm>
        </p:spPr>
        <p:txBody>
          <a:bodyPr anchor="t"/>
          <a:lstStyle>
            <a:lvl1pPr marL="0" indent="0">
              <a:buNone/>
              <a:defRPr sz="2666"/>
            </a:lvl1pPr>
            <a:lvl2pPr marL="380848" indent="0">
              <a:buNone/>
              <a:defRPr sz="2332"/>
            </a:lvl2pPr>
            <a:lvl3pPr marL="761695" indent="0">
              <a:buNone/>
              <a:defRPr sz="1999"/>
            </a:lvl3pPr>
            <a:lvl4pPr marL="1142543" indent="0">
              <a:buNone/>
              <a:defRPr sz="1666"/>
            </a:lvl4pPr>
            <a:lvl5pPr marL="1523390" indent="0">
              <a:buNone/>
              <a:defRPr sz="1666"/>
            </a:lvl5pPr>
            <a:lvl6pPr marL="1904238" indent="0">
              <a:buNone/>
              <a:defRPr sz="1666"/>
            </a:lvl6pPr>
            <a:lvl7pPr marL="2285086" indent="0">
              <a:buNone/>
              <a:defRPr sz="1666"/>
            </a:lvl7pPr>
            <a:lvl8pPr marL="2665933" indent="0">
              <a:buNone/>
              <a:defRPr sz="1666"/>
            </a:lvl8pPr>
            <a:lvl9pPr marL="3046781" indent="0">
              <a:buNone/>
              <a:defRPr sz="1666"/>
            </a:lvl9pPr>
          </a:lstStyle>
          <a:p>
            <a:r>
              <a:rPr lang="en-US"/>
              <a:t>Click icon to add picture</a:t>
            </a:r>
          </a:p>
        </p:txBody>
      </p:sp>
      <p:sp>
        <p:nvSpPr>
          <p:cNvPr id="4" name="Text Placeholder 3"/>
          <p:cNvSpPr>
            <a:spLocks noGrp="1"/>
          </p:cNvSpPr>
          <p:nvPr>
            <p:ph type="body" sz="half" idx="2"/>
          </p:nvPr>
        </p:nvSpPr>
        <p:spPr>
          <a:xfrm>
            <a:off x="524649" y="4114800"/>
            <a:ext cx="2456624" cy="7623176"/>
          </a:xfrm>
        </p:spPr>
        <p:txBody>
          <a:bodyPr/>
          <a:lstStyle>
            <a:lvl1pPr marL="0" indent="0">
              <a:buNone/>
              <a:defRPr sz="1333"/>
            </a:lvl1pPr>
            <a:lvl2pPr marL="380848" indent="0">
              <a:buNone/>
              <a:defRPr sz="1166"/>
            </a:lvl2pPr>
            <a:lvl3pPr marL="761695" indent="0">
              <a:buNone/>
              <a:defRPr sz="1000"/>
            </a:lvl3pPr>
            <a:lvl4pPr marL="1142543" indent="0">
              <a:buNone/>
              <a:defRPr sz="833"/>
            </a:lvl4pPr>
            <a:lvl5pPr marL="1523390" indent="0">
              <a:buNone/>
              <a:defRPr sz="833"/>
            </a:lvl5pPr>
            <a:lvl6pPr marL="1904238" indent="0">
              <a:buNone/>
              <a:defRPr sz="833"/>
            </a:lvl6pPr>
            <a:lvl7pPr marL="2285086" indent="0">
              <a:buNone/>
              <a:defRPr sz="833"/>
            </a:lvl7pPr>
            <a:lvl8pPr marL="2665933" indent="0">
              <a:buNone/>
              <a:defRPr sz="833"/>
            </a:lvl8pPr>
            <a:lvl9pPr marL="3046781"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61E06638-5A3D-9343-8AA1-1434499CE83D}" type="datetimeFigureOut">
              <a:rPr lang="en-RE" smtClean="0"/>
              <a:t>06/18/2021</a:t>
            </a:fld>
            <a:endParaRPr lang="en-RE"/>
          </a:p>
        </p:txBody>
      </p:sp>
      <p:sp>
        <p:nvSpPr>
          <p:cNvPr id="6" name="Footer Placeholder 5"/>
          <p:cNvSpPr>
            <a:spLocks noGrp="1"/>
          </p:cNvSpPr>
          <p:nvPr>
            <p:ph type="ftr" sz="quarter" idx="11"/>
          </p:nvPr>
        </p:nvSpPr>
        <p:spPr/>
        <p:txBody>
          <a:bodyPr/>
          <a:lstStyle/>
          <a:p>
            <a:endParaRPr lang="en-RE"/>
          </a:p>
        </p:txBody>
      </p:sp>
      <p:sp>
        <p:nvSpPr>
          <p:cNvPr id="7" name="Slide Number Placeholder 6"/>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992304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3657" y="730253"/>
            <a:ext cx="6569512" cy="265112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23657" y="3651250"/>
            <a:ext cx="6569512"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23657" y="12712703"/>
            <a:ext cx="1713786" cy="730250"/>
          </a:xfrm>
          <a:prstGeom prst="rect">
            <a:avLst/>
          </a:prstGeom>
        </p:spPr>
        <p:txBody>
          <a:bodyPr vert="horz" lIns="91440" tIns="45720" rIns="91440" bIns="45720" rtlCol="0" anchor="ctr"/>
          <a:lstStyle>
            <a:lvl1pPr algn="l">
              <a:defRPr sz="1000">
                <a:solidFill>
                  <a:schemeClr val="tx1">
                    <a:tint val="75000"/>
                  </a:schemeClr>
                </a:solidFill>
              </a:defRPr>
            </a:lvl1pPr>
          </a:lstStyle>
          <a:p>
            <a:fld id="{61E06638-5A3D-9343-8AA1-1434499CE83D}" type="datetimeFigureOut">
              <a:rPr lang="en-RE" smtClean="0"/>
              <a:t>06/18/2021</a:t>
            </a:fld>
            <a:endParaRPr lang="en-RE"/>
          </a:p>
        </p:txBody>
      </p:sp>
      <p:sp>
        <p:nvSpPr>
          <p:cNvPr id="5" name="Footer Placeholder 4"/>
          <p:cNvSpPr>
            <a:spLocks noGrp="1"/>
          </p:cNvSpPr>
          <p:nvPr>
            <p:ph type="ftr" sz="quarter" idx="3"/>
          </p:nvPr>
        </p:nvSpPr>
        <p:spPr>
          <a:xfrm>
            <a:off x="2523074" y="12712703"/>
            <a:ext cx="2570678" cy="730250"/>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RE"/>
          </a:p>
        </p:txBody>
      </p:sp>
      <p:sp>
        <p:nvSpPr>
          <p:cNvPr id="6" name="Slide Number Placeholder 5"/>
          <p:cNvSpPr>
            <a:spLocks noGrp="1"/>
          </p:cNvSpPr>
          <p:nvPr>
            <p:ph type="sldNum" sz="quarter" idx="4"/>
          </p:nvPr>
        </p:nvSpPr>
        <p:spPr>
          <a:xfrm>
            <a:off x="5379382" y="12712703"/>
            <a:ext cx="1713786" cy="730250"/>
          </a:xfrm>
          <a:prstGeom prst="rect">
            <a:avLst/>
          </a:prstGeom>
        </p:spPr>
        <p:txBody>
          <a:bodyPr vert="horz" lIns="91440" tIns="45720" rIns="91440" bIns="45720" rtlCol="0" anchor="ctr"/>
          <a:lstStyle>
            <a:lvl1pPr algn="r">
              <a:defRPr sz="1000">
                <a:solidFill>
                  <a:schemeClr val="tx1">
                    <a:tint val="75000"/>
                  </a:schemeClr>
                </a:solidFill>
              </a:defRPr>
            </a:lvl1pPr>
          </a:lstStyle>
          <a:p>
            <a:fld id="{B5A38682-582D-D44C-B04A-F4AE471BF260}" type="slidenum">
              <a:rPr lang="en-RE" smtClean="0"/>
              <a:t>‹#›</a:t>
            </a:fld>
            <a:endParaRPr lang="en-RE"/>
          </a:p>
        </p:txBody>
      </p:sp>
    </p:spTree>
    <p:extLst>
      <p:ext uri="{BB962C8B-B14F-4D97-AF65-F5344CB8AC3E}">
        <p14:creationId xmlns:p14="http://schemas.microsoft.com/office/powerpoint/2010/main" val="9312404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761695" rtl="0" eaLnBrk="1" latinLnBrk="0" hangingPunct="1">
        <a:lnSpc>
          <a:spcPct val="90000"/>
        </a:lnSpc>
        <a:spcBef>
          <a:spcPct val="0"/>
        </a:spcBef>
        <a:buNone/>
        <a:defRPr sz="3665" kern="1200">
          <a:solidFill>
            <a:schemeClr val="tx1"/>
          </a:solidFill>
          <a:latin typeface="+mj-lt"/>
          <a:ea typeface="+mj-ea"/>
          <a:cs typeface="+mj-cs"/>
        </a:defRPr>
      </a:lvl1pPr>
    </p:titleStyle>
    <p:bodyStyle>
      <a:lvl1pPr marL="190424" indent="-190424" algn="l" defTabSz="761695" rtl="0" eaLnBrk="1" latinLnBrk="0" hangingPunct="1">
        <a:lnSpc>
          <a:spcPct val="90000"/>
        </a:lnSpc>
        <a:spcBef>
          <a:spcPts val="833"/>
        </a:spcBef>
        <a:buFont typeface="Arial" panose="020B0604020202020204" pitchFamily="34" charset="0"/>
        <a:buChar char="•"/>
        <a:defRPr sz="2332" kern="1200">
          <a:solidFill>
            <a:schemeClr val="tx1"/>
          </a:solidFill>
          <a:latin typeface="+mn-lt"/>
          <a:ea typeface="+mn-ea"/>
          <a:cs typeface="+mn-cs"/>
        </a:defRPr>
      </a:lvl1pPr>
      <a:lvl2pPr marL="571271" indent="-190424" algn="l" defTabSz="761695" rtl="0" eaLnBrk="1" latinLnBrk="0" hangingPunct="1">
        <a:lnSpc>
          <a:spcPct val="90000"/>
        </a:lnSpc>
        <a:spcBef>
          <a:spcPts val="417"/>
        </a:spcBef>
        <a:buFont typeface="Arial" panose="020B0604020202020204" pitchFamily="34" charset="0"/>
        <a:buChar char="•"/>
        <a:defRPr sz="1999" kern="1200">
          <a:solidFill>
            <a:schemeClr val="tx1"/>
          </a:solidFill>
          <a:latin typeface="+mn-lt"/>
          <a:ea typeface="+mn-ea"/>
          <a:cs typeface="+mn-cs"/>
        </a:defRPr>
      </a:lvl2pPr>
      <a:lvl3pPr marL="952119" indent="-190424" algn="l" defTabSz="761695" rtl="0" eaLnBrk="1" latinLnBrk="0" hangingPunct="1">
        <a:lnSpc>
          <a:spcPct val="90000"/>
        </a:lnSpc>
        <a:spcBef>
          <a:spcPts val="417"/>
        </a:spcBef>
        <a:buFont typeface="Arial" panose="020B0604020202020204" pitchFamily="34" charset="0"/>
        <a:buChar char="•"/>
        <a:defRPr sz="1666" kern="1200">
          <a:solidFill>
            <a:schemeClr val="tx1"/>
          </a:solidFill>
          <a:latin typeface="+mn-lt"/>
          <a:ea typeface="+mn-ea"/>
          <a:cs typeface="+mn-cs"/>
        </a:defRPr>
      </a:lvl3pPr>
      <a:lvl4pPr marL="1332967"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4pPr>
      <a:lvl5pPr marL="1713814"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5pPr>
      <a:lvl6pPr marL="2094662"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6pPr>
      <a:lvl7pPr marL="2475509"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7pPr>
      <a:lvl8pPr marL="2856357"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8pPr>
      <a:lvl9pPr marL="3237205"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9pPr>
    </p:bodyStyle>
    <p:otherStyle>
      <a:defPPr>
        <a:defRPr lang="en-US"/>
      </a:defPPr>
      <a:lvl1pPr marL="0" algn="l" defTabSz="761695" rtl="0" eaLnBrk="1" latinLnBrk="0" hangingPunct="1">
        <a:defRPr sz="1499" kern="1200">
          <a:solidFill>
            <a:schemeClr val="tx1"/>
          </a:solidFill>
          <a:latin typeface="+mn-lt"/>
          <a:ea typeface="+mn-ea"/>
          <a:cs typeface="+mn-cs"/>
        </a:defRPr>
      </a:lvl1pPr>
      <a:lvl2pPr marL="380848" algn="l" defTabSz="761695" rtl="0" eaLnBrk="1" latinLnBrk="0" hangingPunct="1">
        <a:defRPr sz="1499" kern="1200">
          <a:solidFill>
            <a:schemeClr val="tx1"/>
          </a:solidFill>
          <a:latin typeface="+mn-lt"/>
          <a:ea typeface="+mn-ea"/>
          <a:cs typeface="+mn-cs"/>
        </a:defRPr>
      </a:lvl2pPr>
      <a:lvl3pPr marL="761695" algn="l" defTabSz="761695" rtl="0" eaLnBrk="1" latinLnBrk="0" hangingPunct="1">
        <a:defRPr sz="1499" kern="1200">
          <a:solidFill>
            <a:schemeClr val="tx1"/>
          </a:solidFill>
          <a:latin typeface="+mn-lt"/>
          <a:ea typeface="+mn-ea"/>
          <a:cs typeface="+mn-cs"/>
        </a:defRPr>
      </a:lvl3pPr>
      <a:lvl4pPr marL="1142543" algn="l" defTabSz="761695" rtl="0" eaLnBrk="1" latinLnBrk="0" hangingPunct="1">
        <a:defRPr sz="1499" kern="1200">
          <a:solidFill>
            <a:schemeClr val="tx1"/>
          </a:solidFill>
          <a:latin typeface="+mn-lt"/>
          <a:ea typeface="+mn-ea"/>
          <a:cs typeface="+mn-cs"/>
        </a:defRPr>
      </a:lvl4pPr>
      <a:lvl5pPr marL="1523390" algn="l" defTabSz="761695" rtl="0" eaLnBrk="1" latinLnBrk="0" hangingPunct="1">
        <a:defRPr sz="1499" kern="1200">
          <a:solidFill>
            <a:schemeClr val="tx1"/>
          </a:solidFill>
          <a:latin typeface="+mn-lt"/>
          <a:ea typeface="+mn-ea"/>
          <a:cs typeface="+mn-cs"/>
        </a:defRPr>
      </a:lvl5pPr>
      <a:lvl6pPr marL="1904238" algn="l" defTabSz="761695" rtl="0" eaLnBrk="1" latinLnBrk="0" hangingPunct="1">
        <a:defRPr sz="1499" kern="1200">
          <a:solidFill>
            <a:schemeClr val="tx1"/>
          </a:solidFill>
          <a:latin typeface="+mn-lt"/>
          <a:ea typeface="+mn-ea"/>
          <a:cs typeface="+mn-cs"/>
        </a:defRPr>
      </a:lvl6pPr>
      <a:lvl7pPr marL="2285086" algn="l" defTabSz="761695" rtl="0" eaLnBrk="1" latinLnBrk="0" hangingPunct="1">
        <a:defRPr sz="1499" kern="1200">
          <a:solidFill>
            <a:schemeClr val="tx1"/>
          </a:solidFill>
          <a:latin typeface="+mn-lt"/>
          <a:ea typeface="+mn-ea"/>
          <a:cs typeface="+mn-cs"/>
        </a:defRPr>
      </a:lvl7pPr>
      <a:lvl8pPr marL="2665933" algn="l" defTabSz="761695" rtl="0" eaLnBrk="1" latinLnBrk="0" hangingPunct="1">
        <a:defRPr sz="1499" kern="1200">
          <a:solidFill>
            <a:schemeClr val="tx1"/>
          </a:solidFill>
          <a:latin typeface="+mn-lt"/>
          <a:ea typeface="+mn-ea"/>
          <a:cs typeface="+mn-cs"/>
        </a:defRPr>
      </a:lvl8pPr>
      <a:lvl9pPr marL="3046781" algn="l" defTabSz="761695" rtl="0" eaLnBrk="1" latinLnBrk="0" hangingPunct="1">
        <a:defRPr sz="14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18E9D70-0BDB-704D-B3F8-F5B81AF5CDB1}"/>
              </a:ext>
            </a:extLst>
          </p:cNvPr>
          <p:cNvSpPr/>
          <p:nvPr/>
        </p:nvSpPr>
        <p:spPr>
          <a:xfrm>
            <a:off x="0" y="6033260"/>
            <a:ext cx="7616824" cy="615989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E"/>
          </a:p>
        </p:txBody>
      </p:sp>
      <p:sp>
        <p:nvSpPr>
          <p:cNvPr id="4" name="TextBox 3">
            <a:extLst>
              <a:ext uri="{FF2B5EF4-FFF2-40B4-BE49-F238E27FC236}">
                <a16:creationId xmlns:a16="http://schemas.microsoft.com/office/drawing/2014/main" id="{86DCE894-2AD3-1C48-9154-10C85E73E85C}"/>
              </a:ext>
            </a:extLst>
          </p:cNvPr>
          <p:cNvSpPr txBox="1"/>
          <p:nvPr/>
        </p:nvSpPr>
        <p:spPr>
          <a:xfrm>
            <a:off x="0" y="3506281"/>
            <a:ext cx="7616825" cy="2289608"/>
          </a:xfrm>
          <a:prstGeom prst="rect">
            <a:avLst/>
          </a:prstGeom>
          <a:solidFill>
            <a:schemeClr val="bg1"/>
          </a:solidFill>
        </p:spPr>
        <p:txBody>
          <a:bodyPr wrap="square" rtlCol="0">
            <a:spAutoFit/>
          </a:bodyPr>
          <a:lstStyle/>
          <a:p>
            <a:endParaRPr lang="en-US"/>
          </a:p>
        </p:txBody>
      </p:sp>
      <p:pic>
        <p:nvPicPr>
          <p:cNvPr id="9" name="Picture 8">
            <a:extLst>
              <a:ext uri="{FF2B5EF4-FFF2-40B4-BE49-F238E27FC236}">
                <a16:creationId xmlns:a16="http://schemas.microsoft.com/office/drawing/2014/main" id="{A0EE5155-1900-154F-BAB9-70F30B84ED3C}"/>
              </a:ext>
            </a:extLst>
          </p:cNvPr>
          <p:cNvPicPr>
            <a:picLocks noChangeAspect="1"/>
          </p:cNvPicPr>
          <p:nvPr/>
        </p:nvPicPr>
        <p:blipFill rotWithShape="1">
          <a:blip r:embed="rId3"/>
          <a:srcRect l="72" t="5584" r="3215" b="27570"/>
          <a:stretch/>
        </p:blipFill>
        <p:spPr>
          <a:xfrm>
            <a:off x="1" y="0"/>
            <a:ext cx="7616824" cy="3506281"/>
          </a:xfrm>
          <a:prstGeom prst="rect">
            <a:avLst/>
          </a:prstGeom>
        </p:spPr>
      </p:pic>
      <p:pic>
        <p:nvPicPr>
          <p:cNvPr id="7" name="Picture 6">
            <a:extLst>
              <a:ext uri="{FF2B5EF4-FFF2-40B4-BE49-F238E27FC236}">
                <a16:creationId xmlns:a16="http://schemas.microsoft.com/office/drawing/2014/main" id="{BD8D82A3-9CB0-BD44-897A-39DB38C75620}"/>
              </a:ext>
            </a:extLst>
          </p:cNvPr>
          <p:cNvPicPr>
            <a:picLocks noChangeAspect="1"/>
          </p:cNvPicPr>
          <p:nvPr/>
        </p:nvPicPr>
        <p:blipFill>
          <a:blip r:embed="rId4"/>
          <a:stretch>
            <a:fillRect/>
          </a:stretch>
        </p:blipFill>
        <p:spPr>
          <a:xfrm>
            <a:off x="340502" y="278698"/>
            <a:ext cx="1844406" cy="596833"/>
          </a:xfrm>
          <a:prstGeom prst="rect">
            <a:avLst/>
          </a:prstGeom>
        </p:spPr>
      </p:pic>
      <p:sp>
        <p:nvSpPr>
          <p:cNvPr id="15" name="TextBox 14">
            <a:extLst>
              <a:ext uri="{FF2B5EF4-FFF2-40B4-BE49-F238E27FC236}">
                <a16:creationId xmlns:a16="http://schemas.microsoft.com/office/drawing/2014/main" id="{99C64D8B-999C-0845-B73B-7BD080EE3427}"/>
              </a:ext>
            </a:extLst>
          </p:cNvPr>
          <p:cNvSpPr txBox="1"/>
          <p:nvPr/>
        </p:nvSpPr>
        <p:spPr>
          <a:xfrm>
            <a:off x="488714" y="3842069"/>
            <a:ext cx="6759315" cy="2127057"/>
          </a:xfrm>
          <a:prstGeom prst="rect">
            <a:avLst/>
          </a:prstGeom>
          <a:noFill/>
        </p:spPr>
        <p:txBody>
          <a:bodyPr wrap="square" rtlCol="0">
            <a:spAutoFit/>
          </a:bodyPr>
          <a:lstStyle/>
          <a:p>
            <a:pPr>
              <a:lnSpc>
                <a:spcPts val="2300"/>
              </a:lnSpc>
            </a:pPr>
            <a:r>
              <a:rPr lang="en-US" sz="1600" b="1">
                <a:latin typeface="Arial" panose="020B0604020202020204" pitchFamily="34" charset="0"/>
                <a:ea typeface="Tahoma" panose="020B0604030504040204" pitchFamily="34" charset="0"/>
                <a:cs typeface="Arial" panose="020B0604020202020204" pitchFamily="34" charset="0"/>
              </a:rPr>
              <a:t>We’re thrilled to announce the launch of Better Tomorrow – a new platform created in partnership with community-based leaders and organizations to provide trusted resources for vaccine information to Black, Latinx and Native American communities. </a:t>
            </a:r>
          </a:p>
          <a:p>
            <a:pPr>
              <a:lnSpc>
                <a:spcPts val="2300"/>
              </a:lnSpc>
            </a:pPr>
            <a:endParaRPr lang="en-US" sz="1500" b="1">
              <a:latin typeface="Arial" panose="020B0604020202020204" pitchFamily="34" charset="0"/>
              <a:ea typeface="Tahoma" panose="020B0604030504040204" pitchFamily="34" charset="0"/>
              <a:cs typeface="Arial" panose="020B0604020202020204" pitchFamily="34" charset="0"/>
            </a:endParaRPr>
          </a:p>
          <a:p>
            <a:pPr>
              <a:lnSpc>
                <a:spcPts val="2300"/>
              </a:lnSpc>
            </a:pPr>
            <a:r>
              <a:rPr lang="en-US" sz="1650" b="1" spc="100">
                <a:latin typeface="Arial Narrow" panose="020B0604020202020204" pitchFamily="34" charset="0"/>
                <a:ea typeface="Tahoma" panose="020B0604030504040204" pitchFamily="34" charset="0"/>
                <a:cs typeface="Arial Narrow" panose="020B0604020202020204" pitchFamily="34" charset="0"/>
              </a:rPr>
              <a:t>Visit</a:t>
            </a:r>
            <a:r>
              <a:rPr lang="en-US" sz="1650" b="1" spc="100">
                <a:solidFill>
                  <a:srgbClr val="2F38A7"/>
                </a:solidFill>
                <a:latin typeface="Arial Narrow" panose="020B0604020202020204" pitchFamily="34" charset="0"/>
                <a:ea typeface="Tahoma" panose="020B0604030504040204" pitchFamily="34" charset="0"/>
                <a:cs typeface="Arial Narrow" panose="020B0604020202020204" pitchFamily="34" charset="0"/>
              </a:rPr>
              <a:t> </a:t>
            </a:r>
            <a:r>
              <a:rPr lang="en-US" sz="2000" b="1" spc="100" err="1">
                <a:solidFill>
                  <a:srgbClr val="2F38A7"/>
                </a:solidFill>
                <a:latin typeface="Arial Narrow" panose="020B0604020202020204" pitchFamily="34" charset="0"/>
                <a:ea typeface="Tahoma" panose="020B0604030504040204" pitchFamily="34" charset="0"/>
                <a:cs typeface="Arial Narrow" panose="020B0604020202020204" pitchFamily="34" charset="0"/>
              </a:rPr>
              <a:t>MyBetterTomorrow.org</a:t>
            </a:r>
            <a:endParaRPr lang="en-US" sz="2000" b="1" spc="100">
              <a:solidFill>
                <a:srgbClr val="2F38A7"/>
              </a:solidFill>
              <a:latin typeface="Arial Narrow" panose="020B0604020202020204" pitchFamily="34" charset="0"/>
              <a:ea typeface="Tahoma" panose="020B0604030504040204" pitchFamily="34" charset="0"/>
              <a:cs typeface="Arial Narrow" panose="020B0604020202020204" pitchFamily="34" charset="0"/>
            </a:endParaRPr>
          </a:p>
          <a:p>
            <a:pPr>
              <a:lnSpc>
                <a:spcPts val="2300"/>
              </a:lnSpc>
            </a:pPr>
            <a:endParaRPr lang="en-US" sz="1500" b="1">
              <a:latin typeface="Arial" panose="020B0604020202020204" pitchFamily="34" charset="0"/>
              <a:ea typeface="Tahoma" panose="020B060403050404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886ECC24-9E17-C646-A9AA-CBBE3D48A359}"/>
              </a:ext>
            </a:extLst>
          </p:cNvPr>
          <p:cNvSpPr/>
          <p:nvPr/>
        </p:nvSpPr>
        <p:spPr>
          <a:xfrm>
            <a:off x="5891346" y="13223136"/>
            <a:ext cx="1223413" cy="230832"/>
          </a:xfrm>
          <a:prstGeom prst="rect">
            <a:avLst/>
          </a:prstGeom>
        </p:spPr>
        <p:txBody>
          <a:bodyPr wrap="none">
            <a:spAutoFit/>
          </a:bodyPr>
          <a:lstStyle/>
          <a:p>
            <a:pPr algn="ctr"/>
            <a:r>
              <a:rPr lang="en-US" sz="900">
                <a:latin typeface="Arial" panose="020B0604020202020204" pitchFamily="34" charset="0"/>
                <a:cs typeface="Arial" panose="020B0604020202020204" pitchFamily="34" charset="0"/>
              </a:rPr>
              <a:t>Sponsored by Pfizer</a:t>
            </a:r>
          </a:p>
        </p:txBody>
      </p:sp>
      <p:sp>
        <p:nvSpPr>
          <p:cNvPr id="29" name="TextBox 28">
            <a:extLst>
              <a:ext uri="{FF2B5EF4-FFF2-40B4-BE49-F238E27FC236}">
                <a16:creationId xmlns:a16="http://schemas.microsoft.com/office/drawing/2014/main" id="{C414AC72-FC6A-9044-B506-F916649518AD}"/>
              </a:ext>
            </a:extLst>
          </p:cNvPr>
          <p:cNvSpPr txBox="1"/>
          <p:nvPr/>
        </p:nvSpPr>
        <p:spPr>
          <a:xfrm>
            <a:off x="514444" y="7204127"/>
            <a:ext cx="6490853" cy="4583306"/>
          </a:xfrm>
          <a:prstGeom prst="rect">
            <a:avLst/>
          </a:prstGeom>
          <a:noFill/>
        </p:spPr>
        <p:txBody>
          <a:bodyPr wrap="square" lIns="91440" tIns="45720" rIns="91440" bIns="45720" rtlCol="0" anchor="t">
            <a:spAutoFit/>
          </a:bodyPr>
          <a:lstStyle/>
          <a:p>
            <a:pPr fontAlgn="base">
              <a:lnSpc>
                <a:spcPts val="1900"/>
              </a:lnSpc>
              <a:spcAft>
                <a:spcPts val="600"/>
              </a:spcAft>
            </a:pPr>
            <a:r>
              <a:rPr lang="en-US" sz="1400" dirty="0">
                <a:latin typeface="Arial"/>
                <a:cs typeface="Arial"/>
              </a:rPr>
              <a:t>Vaccines save lives and give us the freedom to enjoy some of life’s most precious moments. We are on a mission to create a tomorrow where we are better informed, have better access, and are better together.</a:t>
            </a:r>
            <a:endParaRPr lang="en-US" sz="1400" dirty="0">
              <a:solidFill>
                <a:srgbClr val="3827CD"/>
              </a:solidFill>
              <a:latin typeface="Arial"/>
              <a:cs typeface="Arial"/>
            </a:endParaRPr>
          </a:p>
          <a:p>
            <a:pPr fontAlgn="base">
              <a:spcAft>
                <a:spcPts val="600"/>
              </a:spcAft>
            </a:pPr>
            <a:endParaRPr lang="en-US" sz="1450" b="1">
              <a:solidFill>
                <a:srgbClr val="2F38A7"/>
              </a:solidFill>
              <a:latin typeface="Arial Narrow" panose="020B0604020202020204" pitchFamily="34" charset="0"/>
              <a:cs typeface="Arial Narrow" panose="020B0604020202020204" pitchFamily="34" charset="0"/>
            </a:endParaRPr>
          </a:p>
          <a:p>
            <a:pPr fontAlgn="base">
              <a:spcAft>
                <a:spcPts val="600"/>
              </a:spcAft>
            </a:pPr>
            <a:r>
              <a:rPr lang="en-US" sz="1450" b="1" dirty="0">
                <a:solidFill>
                  <a:srgbClr val="2F38A7"/>
                </a:solidFill>
                <a:latin typeface="Arial Narrow"/>
                <a:cs typeface="Arial Narrow" panose="020B0604020202020204" pitchFamily="34" charset="0"/>
              </a:rPr>
              <a:t>WILL MY PERSONAL DATA BE COLLECTED WHEN I SIGN UP FOR VACCINATION?</a:t>
            </a:r>
          </a:p>
          <a:p>
            <a:pPr fontAlgn="base">
              <a:lnSpc>
                <a:spcPts val="500"/>
              </a:lnSpc>
            </a:pPr>
            <a:endParaRPr lang="en-US" sz="1400" b="1">
              <a:latin typeface="Arial Narrow" panose="020B0604020202020204" pitchFamily="34" charset="0"/>
              <a:cs typeface="Arial Narrow" panose="020B0604020202020204" pitchFamily="34" charset="0"/>
            </a:endParaRPr>
          </a:p>
          <a:p>
            <a:pPr fontAlgn="base">
              <a:lnSpc>
                <a:spcPts val="1900"/>
              </a:lnSpc>
            </a:pPr>
            <a:r>
              <a:rPr lang="en-US" sz="1400" dirty="0">
                <a:latin typeface="Arial"/>
                <a:cs typeface="Arial"/>
              </a:rPr>
              <a:t>Your name, date of birth, address, and ethnicity are the only data needed to receive the vaccine. Tracking who gets vaccinated is important for public safety and helps the CDC map national vaccination rates to ensure all areas of the country have access to the vaccines. (CDC)</a:t>
            </a:r>
          </a:p>
          <a:p>
            <a:pPr fontAlgn="base">
              <a:spcAft>
                <a:spcPts val="600"/>
              </a:spcAft>
            </a:pPr>
            <a:endParaRPr lang="en-US" sz="1450" b="1">
              <a:solidFill>
                <a:srgbClr val="2F38A7"/>
              </a:solidFill>
              <a:latin typeface="Arial Narrow" panose="020B0604020202020204" pitchFamily="34" charset="0"/>
              <a:cs typeface="Arial Narrow" panose="020B0604020202020204" pitchFamily="34" charset="0"/>
            </a:endParaRPr>
          </a:p>
          <a:p>
            <a:pPr fontAlgn="base">
              <a:spcAft>
                <a:spcPts val="600"/>
              </a:spcAft>
            </a:pPr>
            <a:r>
              <a:rPr lang="en-US" sz="1450" b="1" dirty="0">
                <a:solidFill>
                  <a:srgbClr val="2F38A7"/>
                </a:solidFill>
                <a:latin typeface="Arial Narrow"/>
                <a:cs typeface="Arial Narrow" panose="020B0604020202020204" pitchFamily="34" charset="0"/>
              </a:rPr>
              <a:t>WHAT ARE COMMON SIDE EFFECTS OF THE VACCINES? </a:t>
            </a:r>
          </a:p>
          <a:p>
            <a:pPr fontAlgn="base">
              <a:lnSpc>
                <a:spcPts val="500"/>
              </a:lnSpc>
            </a:pPr>
            <a:endParaRPr lang="en-US" sz="1400" b="1">
              <a:solidFill>
                <a:srgbClr val="2F38A7"/>
              </a:solidFill>
              <a:latin typeface="Arial Narrow" panose="020B0604020202020204" pitchFamily="34" charset="0"/>
              <a:cs typeface="Arial Narrow" panose="020B0604020202020204" pitchFamily="34" charset="0"/>
            </a:endParaRPr>
          </a:p>
          <a:p>
            <a:pPr>
              <a:lnSpc>
                <a:spcPts val="1900"/>
              </a:lnSpc>
            </a:pPr>
            <a:r>
              <a:rPr lang="en-US" sz="1400" dirty="0">
                <a:latin typeface="Arial"/>
                <a:cs typeface="Arial"/>
              </a:rPr>
              <a:t>While some people may not experience any side effects, side effects can occur within a few hours after receiving the initial COVID-19 vaccine and have been reported as more intense with the second dose. These side effects are normal and a sign that your body is building protection. For more information about potential side effects, contact your healthcare provider. (CDC)</a:t>
            </a:r>
            <a:endParaRPr lang="en-US" sz="1200" dirty="0">
              <a:latin typeface="Arial"/>
              <a:cs typeface="Arial"/>
            </a:endParaRPr>
          </a:p>
          <a:p>
            <a:pPr fontAlgn="base"/>
            <a:endParaRPr lang="en-US" sz="1050">
              <a:solidFill>
                <a:srgbClr val="3827CD"/>
              </a:solidFill>
              <a:latin typeface="DIN Alternate" panose="020B0500000000000000" pitchFamily="34" charset="77"/>
            </a:endParaRPr>
          </a:p>
        </p:txBody>
      </p:sp>
      <p:grpSp>
        <p:nvGrpSpPr>
          <p:cNvPr id="35" name="Group 34">
            <a:extLst>
              <a:ext uri="{FF2B5EF4-FFF2-40B4-BE49-F238E27FC236}">
                <a16:creationId xmlns:a16="http://schemas.microsoft.com/office/drawing/2014/main" id="{B684A5AA-3596-9148-AAFC-A1FE701EF69B}"/>
              </a:ext>
            </a:extLst>
          </p:cNvPr>
          <p:cNvGrpSpPr/>
          <p:nvPr/>
        </p:nvGrpSpPr>
        <p:grpSpPr>
          <a:xfrm>
            <a:off x="514444" y="6422286"/>
            <a:ext cx="6321785" cy="428108"/>
            <a:chOff x="514444" y="5811658"/>
            <a:chExt cx="6321785" cy="428108"/>
          </a:xfrm>
        </p:grpSpPr>
        <p:sp>
          <p:nvSpPr>
            <p:cNvPr id="36" name="Rectangle 35">
              <a:extLst>
                <a:ext uri="{FF2B5EF4-FFF2-40B4-BE49-F238E27FC236}">
                  <a16:creationId xmlns:a16="http://schemas.microsoft.com/office/drawing/2014/main" id="{60EC8CDA-6F06-A240-B25D-0E05EAC20737}"/>
                </a:ext>
              </a:extLst>
            </p:cNvPr>
            <p:cNvSpPr/>
            <p:nvPr/>
          </p:nvSpPr>
          <p:spPr>
            <a:xfrm>
              <a:off x="514444" y="5811658"/>
              <a:ext cx="2166555" cy="353943"/>
            </a:xfrm>
            <a:prstGeom prst="rect">
              <a:avLst/>
            </a:prstGeom>
          </p:spPr>
          <p:txBody>
            <a:bodyPr wrap="none">
              <a:spAutoFit/>
            </a:bodyPr>
            <a:lstStyle/>
            <a:p>
              <a:pPr fontAlgn="base"/>
              <a:r>
                <a:rPr lang="en-US" sz="1700" b="1">
                  <a:latin typeface="Arial Black" panose="020B0604020202020204" pitchFamily="34" charset="0"/>
                  <a:ea typeface="Tahoma" panose="020B0604030504040204" pitchFamily="34" charset="0"/>
                  <a:cs typeface="Arial Black" panose="020B0604020202020204" pitchFamily="34" charset="0"/>
                </a:rPr>
                <a:t>Get the Answers</a:t>
              </a:r>
            </a:p>
          </p:txBody>
        </p:sp>
        <p:cxnSp>
          <p:nvCxnSpPr>
            <p:cNvPr id="37" name="Straight Connector 36">
              <a:extLst>
                <a:ext uri="{FF2B5EF4-FFF2-40B4-BE49-F238E27FC236}">
                  <a16:creationId xmlns:a16="http://schemas.microsoft.com/office/drawing/2014/main" id="{7386BD1E-27D7-D746-82A6-4A58152E046F}"/>
                </a:ext>
              </a:extLst>
            </p:cNvPr>
            <p:cNvCxnSpPr>
              <a:cxnSpLocks/>
            </p:cNvCxnSpPr>
            <p:nvPr/>
          </p:nvCxnSpPr>
          <p:spPr>
            <a:xfrm>
              <a:off x="611527" y="6239766"/>
              <a:ext cx="6224702" cy="0"/>
            </a:xfrm>
            <a:prstGeom prst="line">
              <a:avLst/>
            </a:prstGeom>
            <a:ln w="38100">
              <a:solidFill>
                <a:srgbClr val="00BFC1"/>
              </a:solidFill>
            </a:ln>
          </p:spPr>
          <p:style>
            <a:lnRef idx="1">
              <a:schemeClr val="accent1"/>
            </a:lnRef>
            <a:fillRef idx="0">
              <a:schemeClr val="accent1"/>
            </a:fillRef>
            <a:effectRef idx="0">
              <a:schemeClr val="accent1"/>
            </a:effectRef>
            <a:fontRef idx="minor">
              <a:schemeClr val="tx1"/>
            </a:fontRef>
          </p:style>
        </p:cxnSp>
      </p:grpSp>
      <p:pic>
        <p:nvPicPr>
          <p:cNvPr id="38" name="Picture 37" descr="Shape&#10;&#10;Description automatically generated with medium confidence">
            <a:extLst>
              <a:ext uri="{FF2B5EF4-FFF2-40B4-BE49-F238E27FC236}">
                <a16:creationId xmlns:a16="http://schemas.microsoft.com/office/drawing/2014/main" id="{DF5EED01-0666-AE42-B020-1576A22A6757}"/>
              </a:ext>
            </a:extLst>
          </p:cNvPr>
          <p:cNvPicPr>
            <a:picLocks noChangeAspect="1"/>
          </p:cNvPicPr>
          <p:nvPr/>
        </p:nvPicPr>
        <p:blipFill>
          <a:blip r:embed="rId5"/>
          <a:stretch>
            <a:fillRect/>
          </a:stretch>
        </p:blipFill>
        <p:spPr>
          <a:xfrm>
            <a:off x="5985537" y="12820401"/>
            <a:ext cx="1035033" cy="362262"/>
          </a:xfrm>
          <a:prstGeom prst="rect">
            <a:avLst/>
          </a:prstGeom>
        </p:spPr>
      </p:pic>
      <p:sp>
        <p:nvSpPr>
          <p:cNvPr id="16" name="Rectangle 15">
            <a:extLst>
              <a:ext uri="{FF2B5EF4-FFF2-40B4-BE49-F238E27FC236}">
                <a16:creationId xmlns:a16="http://schemas.microsoft.com/office/drawing/2014/main" id="{96A95725-DC94-B947-AAD8-C1E997EDC965}"/>
              </a:ext>
            </a:extLst>
          </p:cNvPr>
          <p:cNvSpPr/>
          <p:nvPr/>
        </p:nvSpPr>
        <p:spPr>
          <a:xfrm>
            <a:off x="463042" y="12894751"/>
            <a:ext cx="3604355" cy="281295"/>
          </a:xfrm>
          <a:prstGeom prst="rect">
            <a:avLst/>
          </a:prstGeom>
        </p:spPr>
        <p:txBody>
          <a:bodyPr wrap="square">
            <a:spAutoFit/>
          </a:bodyPr>
          <a:lstStyle/>
          <a:p>
            <a:pPr>
              <a:lnSpc>
                <a:spcPts val="1600"/>
              </a:lnSpc>
            </a:pPr>
            <a:r>
              <a:rPr lang="en-US" sz="1200">
                <a:latin typeface="Arial" panose="020B0604020202020204" pitchFamily="34" charset="0"/>
                <a:cs typeface="Arial" panose="020B0604020202020204" pitchFamily="34" charset="0"/>
              </a:rPr>
              <a:t>Visit us on the web to learn more:</a:t>
            </a:r>
            <a:endParaRPr lang="en-US" sz="1200" b="1">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8C60D967-CFD3-9540-A911-81707908C5E5}"/>
              </a:ext>
            </a:extLst>
          </p:cNvPr>
          <p:cNvSpPr/>
          <p:nvPr/>
        </p:nvSpPr>
        <p:spPr>
          <a:xfrm>
            <a:off x="473966" y="12468615"/>
            <a:ext cx="2329612" cy="323165"/>
          </a:xfrm>
          <a:prstGeom prst="rect">
            <a:avLst/>
          </a:prstGeom>
        </p:spPr>
        <p:txBody>
          <a:bodyPr wrap="none">
            <a:spAutoFit/>
          </a:bodyPr>
          <a:lstStyle/>
          <a:p>
            <a:pPr fontAlgn="base"/>
            <a:r>
              <a:rPr lang="en-US" sz="1500" b="1">
                <a:solidFill>
                  <a:srgbClr val="00BFC1"/>
                </a:solidFill>
                <a:latin typeface="Arial Narrow" panose="020B0604020202020204" pitchFamily="34" charset="0"/>
                <a:cs typeface="Arial Narrow" panose="020B0604020202020204" pitchFamily="34" charset="0"/>
              </a:rPr>
              <a:t>STAY CONNECTED WITH US</a:t>
            </a:r>
          </a:p>
        </p:txBody>
      </p:sp>
      <p:sp>
        <p:nvSpPr>
          <p:cNvPr id="19" name="Rectangle 18">
            <a:extLst>
              <a:ext uri="{FF2B5EF4-FFF2-40B4-BE49-F238E27FC236}">
                <a16:creationId xmlns:a16="http://schemas.microsoft.com/office/drawing/2014/main" id="{B24C456D-444A-A24A-A40B-18F57A6DB547}"/>
              </a:ext>
            </a:extLst>
          </p:cNvPr>
          <p:cNvSpPr/>
          <p:nvPr/>
        </p:nvSpPr>
        <p:spPr>
          <a:xfrm>
            <a:off x="470168" y="13128343"/>
            <a:ext cx="2038122" cy="323165"/>
          </a:xfrm>
          <a:prstGeom prst="rect">
            <a:avLst/>
          </a:prstGeom>
        </p:spPr>
        <p:txBody>
          <a:bodyPr wrap="none">
            <a:spAutoFit/>
          </a:bodyPr>
          <a:lstStyle/>
          <a:p>
            <a:r>
              <a:rPr lang="en-US" sz="1500" b="1" spc="50">
                <a:latin typeface="Arial Narrow" panose="020B0604020202020204" pitchFamily="34" charset="0"/>
                <a:cs typeface="Arial Narrow" panose="020B0604020202020204" pitchFamily="34" charset="0"/>
              </a:rPr>
              <a:t>MyBetterTomorrow.org</a:t>
            </a:r>
          </a:p>
        </p:txBody>
      </p:sp>
    </p:spTree>
    <p:extLst>
      <p:ext uri="{BB962C8B-B14F-4D97-AF65-F5344CB8AC3E}">
        <p14:creationId xmlns:p14="http://schemas.microsoft.com/office/powerpoint/2010/main" val="24120275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0DD427821C3A43A8EFAF9CE77E71B3" ma:contentTypeVersion="12" ma:contentTypeDescription="Create a new document." ma:contentTypeScope="" ma:versionID="581286e56d8c2ce491be3cbb9f0c26f0">
  <xsd:schema xmlns:xsd="http://www.w3.org/2001/XMLSchema" xmlns:xs="http://www.w3.org/2001/XMLSchema" xmlns:p="http://schemas.microsoft.com/office/2006/metadata/properties" xmlns:ns2="3c5cb09f-8380-4914-b05b-c913174dc514" xmlns:ns3="78485236-c49e-43dc-91e5-021a5c3b3b43" targetNamespace="http://schemas.microsoft.com/office/2006/metadata/properties" ma:root="true" ma:fieldsID="3a27f06429c86ee12ffd56a7f874b7d0" ns2:_="" ns3:_="">
    <xsd:import namespace="3c5cb09f-8380-4914-b05b-c913174dc514"/>
    <xsd:import namespace="78485236-c49e-43dc-91e5-021a5c3b3b4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5cb09f-8380-4914-b05b-c913174dc5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485236-c49e-43dc-91e5-021a5c3b3b43"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A7632B-3697-4D4E-9948-C15C933C24DE}">
  <ds:schemaRefs>
    <ds:schemaRef ds:uri="3c5cb09f-8380-4914-b05b-c913174dc514"/>
    <ds:schemaRef ds:uri="78485236-c49e-43dc-91e5-021a5c3b3b4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B9944BE-D31E-498F-A0F3-D36C8B35FFE9}">
  <ds:schemaRefs>
    <ds:schemaRef ds:uri="96a370e4-559a-4eb5-a800-77c98f1b150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AD40D8B-B4A2-4E2C-864E-FC124218D0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Custom</PresentationFormat>
  <Slides>1</Slides>
  <Notes>1</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White, Pippa</dc:creator>
  <cp:revision>5</cp:revision>
  <dcterms:created xsi:type="dcterms:W3CDTF">2021-05-16T22:39:28Z</dcterms:created>
  <dcterms:modified xsi:type="dcterms:W3CDTF">2021-06-18T20:09:04Z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0x0101005F0DD427821C3A43A8EFAF9CE77E71B3</vt:lpwstr>
  </property>
</Properties>
</file>